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9"/>
  </p:notesMasterIdLst>
  <p:handoutMasterIdLst>
    <p:handoutMasterId r:id="rId20"/>
  </p:handoutMasterIdLst>
  <p:sldIdLst>
    <p:sldId id="425" r:id="rId5"/>
    <p:sldId id="429" r:id="rId6"/>
    <p:sldId id="422" r:id="rId7"/>
    <p:sldId id="418" r:id="rId8"/>
    <p:sldId id="427" r:id="rId9"/>
    <p:sldId id="420" r:id="rId10"/>
    <p:sldId id="419" r:id="rId11"/>
    <p:sldId id="421" r:id="rId12"/>
    <p:sldId id="426" r:id="rId13"/>
    <p:sldId id="424" r:id="rId14"/>
    <p:sldId id="423" r:id="rId15"/>
    <p:sldId id="409" r:id="rId16"/>
    <p:sldId id="288" r:id="rId17"/>
    <p:sldId id="428" r:id="rId18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5"/>
            <p14:sldId id="429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7"/>
            <p14:sldId id="420"/>
            <p14:sldId id="419"/>
            <p14:sldId id="421"/>
            <p14:sldId id="426"/>
          </p14:sldIdLst>
        </p14:section>
        <p14:section name="hints" id="{5DD27673-3D85-4EDB-A887-377C1B7DAE3F}">
          <p14:sldIdLst>
            <p14:sldId id="424"/>
            <p14:sldId id="423"/>
          </p14:sldIdLst>
        </p14:section>
        <p14:section name="Followup" id="{E228A65D-4B95-4FEE-9A69-F629087D1923}">
          <p14:sldIdLst>
            <p14:sldId id="409"/>
          </p14:sldIdLst>
        </p14:section>
        <p14:section name="Next Steps" id="{5F8C4C66-6F32-4CD8-B85D-FF2785229007}">
          <p14:sldIdLst>
            <p14:sldId id="288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EDEFF7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 autoAdjust="0"/>
    <p:restoredTop sz="92970" autoAdjust="0"/>
  </p:normalViewPr>
  <p:slideViewPr>
    <p:cSldViewPr snapToGrid="0" showGuides="1">
      <p:cViewPr varScale="1">
        <p:scale>
          <a:sx n="84" d="100"/>
          <a:sy n="84" d="100"/>
        </p:scale>
        <p:origin x="1141" y="507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01.09.2024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01.09.2024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1. September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1. September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1. September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1. September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1. September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1. September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7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sap.com/events/teched/virtual/flow/sap/te24/catalog/page/catalog/session/1720287756404001aCCf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 – Willkommen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Red</a:t>
            </a:r>
            <a:r>
              <a:rPr lang="de-DE" b="1" cap="non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Team</a:t>
            </a:r>
            <a:r>
              <a:rPr lang="de-DE" b="1" cap="none" dirty="0" err="1">
                <a:latin typeface="+mn-lt"/>
              </a:rPr>
              <a:t>‘er</a:t>
            </a:r>
            <a:endParaRPr lang="de-DE" b="1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und </a:t>
            </a:r>
            <a:r>
              <a:rPr lang="de-DE" dirty="0" err="1">
                <a:solidFill>
                  <a:srgbClr val="000000"/>
                </a:solidFill>
              </a:rPr>
              <a:t>EvilGinx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https://aka.ms/dsag-tt-24-microsoft</a:t>
            </a:r>
            <a:endParaRPr lang="en-DE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AE7F-A2A4-8412-AC4B-BCF58D480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cap="none" dirty="0">
                <a:effectLst/>
                <a:latin typeface="-apple-system"/>
                <a:hlinkClick r:id="rId2"/>
              </a:rPr>
              <a:t>XP202</a:t>
            </a:r>
            <a:r>
              <a:rPr lang="en-US" b="0" i="0" cap="none" dirty="0">
                <a:effectLst/>
                <a:latin typeface="-apple-system"/>
              </a:rPr>
              <a:t> SAP </a:t>
            </a:r>
            <a:r>
              <a:rPr lang="en-US" b="0" i="0" cap="none" dirty="0" err="1">
                <a:effectLst/>
                <a:latin typeface="-apple-system"/>
              </a:rPr>
              <a:t>TechTd</a:t>
            </a:r>
            <a:r>
              <a:rPr lang="en-US" b="0" i="0" cap="none" dirty="0">
                <a:effectLst/>
                <a:latin typeface="-apple-system"/>
              </a:rPr>
              <a:t>  - Identity lifecycle management with SAP BTP and Microsoft Entra</a:t>
            </a:r>
            <a:endParaRPr lang="en-DE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97343-1988-9AB6-B3DE-1C065EF2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63" y="1154091"/>
            <a:ext cx="6456372" cy="53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4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r>
              <a:rPr lang="de-DE" sz="2000" dirty="0"/>
              <a:t>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90E2-5466-4A8D-9B43-5991DD289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Security Meinungsbild bevor wir starten…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1475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595</TotalTime>
  <Words>403</Words>
  <Application>Microsoft Office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268</cp:revision>
  <dcterms:created xsi:type="dcterms:W3CDTF">2018-07-31T15:04:08Z</dcterms:created>
  <dcterms:modified xsi:type="dcterms:W3CDTF">2024-09-01T16:58:21Z</dcterms:modified>
</cp:coreProperties>
</file>